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3300-88B5-6F4C-BC9A-482A571D1899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B75D0-E1DF-124F-9745-7630DE742F7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Mobile Apps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Robin Prescott</a:t>
            </a:r>
          </a:p>
          <a:p>
            <a:r>
              <a:rPr lang="en-US" dirty="0" smtClean="0"/>
              <a:t>Towson University</a:t>
            </a:r>
          </a:p>
          <a:p>
            <a:r>
              <a:rPr lang="en-US" dirty="0" smtClean="0"/>
              <a:t>Math684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98" y="131555"/>
            <a:ext cx="3901333" cy="39013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Facts: Math Bingo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044443"/>
            <a:ext cx="4454157" cy="3980328"/>
          </a:xfrm>
        </p:spPr>
        <p:txBody>
          <a:bodyPr>
            <a:noAutofit/>
          </a:bodyPr>
          <a:lstStyle/>
          <a:p>
            <a:r>
              <a:rPr lang="en-US" sz="2400" dirty="0" smtClean="0"/>
              <a:t>This basic math fact app is geared for younger students.</a:t>
            </a:r>
          </a:p>
          <a:p>
            <a:r>
              <a:rPr lang="en-US" sz="2400" dirty="0" smtClean="0"/>
              <a:t>Students can practice the 4 basic operations of addition, subtraction, multiplication, &amp; division individually or mixed altogether, within the framework of a fun-filled Bingo game!</a:t>
            </a:r>
            <a:endParaRPr lang="en-US" sz="2400" dirty="0"/>
          </a:p>
        </p:txBody>
      </p:sp>
      <p:pic>
        <p:nvPicPr>
          <p:cNvPr id="5" name="Content Placeholder 4" descr="AppMathBingo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9934" r="-19934"/>
          <a:stretch>
            <a:fillRect/>
          </a:stretch>
        </p:blipFill>
        <p:spPr>
          <a:xfrm>
            <a:off x="4754880" y="2057400"/>
            <a:ext cx="4389120" cy="444315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Puzzle: 6 Numbers</a:t>
            </a:r>
            <a:endParaRPr lang="en-US" dirty="0"/>
          </a:p>
        </p:txBody>
      </p:sp>
      <p:pic>
        <p:nvPicPr>
          <p:cNvPr id="7" name="Content Placeholder 6" descr="App6Numbers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8390" r="-18390"/>
          <a:stretch>
            <a:fillRect/>
          </a:stretch>
        </p:blipFill>
        <p:spPr>
          <a:xfrm>
            <a:off x="457200" y="2057400"/>
            <a:ext cx="4297680" cy="4350591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09636" y="2057401"/>
            <a:ext cx="4367090" cy="3980328"/>
          </a:xfrm>
        </p:spPr>
        <p:txBody>
          <a:bodyPr>
            <a:noAutofit/>
          </a:bodyPr>
          <a:lstStyle/>
          <a:p>
            <a:r>
              <a:rPr lang="en-US" sz="2400" dirty="0" smtClean="0"/>
              <a:t>I absolutely </a:t>
            </a:r>
            <a:r>
              <a:rPr lang="en-US" sz="2400" b="1" u="sng" dirty="0" smtClean="0"/>
              <a:t>LOVE</a:t>
            </a:r>
            <a:r>
              <a:rPr lang="en-US" sz="2400" dirty="0" smtClean="0"/>
              <a:t> this puzzle game and play it all the time!</a:t>
            </a:r>
          </a:p>
          <a:p>
            <a:r>
              <a:rPr lang="en-US" sz="2400" dirty="0" smtClean="0"/>
              <a:t>You are given 6 numbers and another target number. Using addition, subtraction, multiplication, and division on the 6 numbers, you need to reach the target number.</a:t>
            </a:r>
          </a:p>
          <a:p>
            <a:r>
              <a:rPr lang="en-US" sz="2400" dirty="0" smtClean="0"/>
              <a:t>Talk about addicting!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Beyond Whole Numbers: Khan Academy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134" y="2057401"/>
            <a:ext cx="4534582" cy="3980328"/>
          </a:xfrm>
        </p:spPr>
        <p:txBody>
          <a:bodyPr>
            <a:noAutofit/>
          </a:bodyPr>
          <a:lstStyle/>
          <a:p>
            <a:r>
              <a:rPr lang="en-US" sz="2300" dirty="0" smtClean="0"/>
              <a:t>As we have seen in this class, Khan Academy is an excellent resource for knowledge.</a:t>
            </a:r>
          </a:p>
          <a:p>
            <a:r>
              <a:rPr lang="en-US" sz="2300" dirty="0" smtClean="0"/>
              <a:t>The Khan Academy app is a great way to access the Khan resources on your phone. It gives direct access to the video lessons.</a:t>
            </a:r>
          </a:p>
          <a:p>
            <a:r>
              <a:rPr lang="en-US" sz="2300" dirty="0" smtClean="0"/>
              <a:t>It is easy to use and can keep track of apps you have watched, which earns students points on their Khan accounts.</a:t>
            </a:r>
            <a:endParaRPr lang="en-US" sz="2300" dirty="0"/>
          </a:p>
        </p:txBody>
      </p:sp>
      <p:pic>
        <p:nvPicPr>
          <p:cNvPr id="5" name="Content Placeholder 4" descr="AppKhanAcademy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9953" r="-19953"/>
          <a:stretch>
            <a:fillRect/>
          </a:stretch>
        </p:blipFill>
        <p:spPr>
          <a:xfrm>
            <a:off x="4754880" y="2057400"/>
            <a:ext cx="4291002" cy="434383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Tool: Quick Graph</a:t>
            </a:r>
            <a:endParaRPr lang="en-US" dirty="0"/>
          </a:p>
        </p:txBody>
      </p:sp>
      <p:pic>
        <p:nvPicPr>
          <p:cNvPr id="5" name="Content Placeholder 4" descr="AppQuickGraph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8575" r="-18575"/>
          <a:stretch>
            <a:fillRect/>
          </a:stretch>
        </p:blipFill>
        <p:spPr>
          <a:xfrm>
            <a:off x="223938" y="2057400"/>
            <a:ext cx="4297680" cy="435059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8627" y="2057401"/>
            <a:ext cx="4768810" cy="3980328"/>
          </a:xfrm>
        </p:spPr>
        <p:txBody>
          <a:bodyPr>
            <a:noAutofit/>
          </a:bodyPr>
          <a:lstStyle/>
          <a:p>
            <a:r>
              <a:rPr lang="en-US" sz="2400" dirty="0" smtClean="0"/>
              <a:t>This is a fantastic graphing app!</a:t>
            </a:r>
          </a:p>
          <a:p>
            <a:r>
              <a:rPr lang="en-US" sz="2400" dirty="0" smtClean="0"/>
              <a:t>Users can change colors of graphs (to allow for multiple functions at once).</a:t>
            </a:r>
          </a:p>
          <a:p>
            <a:r>
              <a:rPr lang="en-US" sz="2400" dirty="0" smtClean="0"/>
              <a:t>The interface is very easy to use and includes every type of function you could imagine.</a:t>
            </a:r>
          </a:p>
          <a:p>
            <a:r>
              <a:rPr lang="en-US" sz="2400" dirty="0" smtClean="0"/>
              <a:t>The app also allows for polar and parametric coordinates, for Calculus 2 and 3 content.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Tool: </a:t>
            </a:r>
            <a:r>
              <a:rPr lang="en-US" dirty="0" err="1" smtClean="0"/>
              <a:t>MyScript</a:t>
            </a:r>
            <a:r>
              <a:rPr lang="en-US" dirty="0" smtClean="0"/>
              <a:t>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is a very cool scientific calculator app.</a:t>
            </a:r>
          </a:p>
          <a:p>
            <a:r>
              <a:rPr lang="en-US" dirty="0" smtClean="0"/>
              <a:t>Students write on the screen, and the app translates their handwriting into typed-out notation (see the first screen on the screenshot to the right).</a:t>
            </a:r>
          </a:p>
        </p:txBody>
      </p:sp>
      <p:pic>
        <p:nvPicPr>
          <p:cNvPr id="5" name="Content Placeholder 4" descr="AppMyScript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9857" r="-19857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38</TotalTime>
  <Words>287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Focus</vt:lpstr>
      <vt:lpstr>Mobile Apps Project</vt:lpstr>
      <vt:lpstr>Basic Facts: Math Bingo</vt:lpstr>
      <vt:lpstr>Puzzle: 6 Numbers</vt:lpstr>
      <vt:lpstr>Content Beyond Whole Numbers: Khan Academy</vt:lpstr>
      <vt:lpstr>Tool: Quick Graph</vt:lpstr>
      <vt:lpstr>Tool: MyScript Calculator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Apps Project</dc:title>
  <dc:creator>macadmin</dc:creator>
  <cp:lastModifiedBy>macadmin</cp:lastModifiedBy>
  <cp:revision>2</cp:revision>
  <dcterms:created xsi:type="dcterms:W3CDTF">2014-08-04T12:54:43Z</dcterms:created>
  <dcterms:modified xsi:type="dcterms:W3CDTF">2014-08-04T13:33:30Z</dcterms:modified>
</cp:coreProperties>
</file>